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63" r:id="rId14"/>
    <p:sldId id="259" r:id="rId10"/>
    <p:sldId id="260" r:id="rId11"/>
    <p:sldId id="261" r:id="rId12"/>
    <p:sldId id="264" r:id="rId15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立大志·下篇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有志向 vs 没有志向——差距，从10岁就开始了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上中篇回顾：认知链条已建立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上篇：破除三大误区——太早论、说不准论、自然知道论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中篇：建立五层认知——就业本质→深度→志向→大方向→你的优势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认知链条：职业竞争力 = 时间厚度 × 方向稳定性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方向稳定性来自志向。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474720"/>
            <a:ext cx="10515600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474720"/>
            <a:ext cx="36576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393192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这一篇：直观对比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448056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从三个维度告诉你——有志向的孩子和没有志向的孩子，在未来就业这件事上的差距到底有多大。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对比一：毕业时的起跑线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没有志向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简历写着"XX大学XX专业"，实习三两段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和几百万毕业生几乎没有区别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在人才市场，是"被挑选"的人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有志向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12岁就在一个方向深耕近十年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参与过真实项目，有过真实产出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在人才市场，是"挑选机会"的人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一个是"我跟别人差不多"，一个是"我跟别人不一样"。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对比三：长期的职业复利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没有志向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随机漫步式：今天做这明天做那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十年经验=十个岗位，没有一个是"深"的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职业价值曲线平缓，甚至随技术迭代走低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有志向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定向深耕式：始终围绕同一个大方向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十年经验=同一方向十年积累，每一段都"长"在身上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职业价值指数增长——越到后期越值钱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一个人的职业壁垒，就是他在一个方向上的时间厚度。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反过来想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警示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68580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一个没有志向的孩子，哪怕今天考上了好大学、选了好专业——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你依然不能放心。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因为大学专业≠职业方向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今天的"热门专业"可能几年后就降温了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如果他从未思考"我要成为什么样的人、解决什么样的问题"，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在面对职业选择时，始终是被动的、跟随的、没有方向的。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3840480"/>
            <a:ext cx="10515600" cy="27432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914400" y="3840480"/>
            <a:ext cx="36576" cy="27432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411480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大学录取通知书 ≠ 职业通行证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84632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1E293B"/>
                </a:solidFill>
                <a:latin typeface="微软雅黑"/>
              </a:defRPr>
            </a:pPr>
            <a:r>
              <a:t>没有方向的优秀，终将走到尽头。有了方向的平凡，可以走得很远。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回到开场的那幅画面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005840"/>
            <a:ext cx="94457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上篇开场的两个22岁孩子——差距到底在哪？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828800"/>
            <a:ext cx="5029200" cy="3200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828800"/>
            <a:ext cx="36576" cy="32004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10312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13795B"/>
                </a:solidFill>
                <a:latin typeface="微软雅黑"/>
              </a:defRPr>
            </a:pPr>
            <a:r>
              <a:t>被工作"找到"的孩子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74320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从10岁就开始在一个方向上深耕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手里有作品、有产出、有积累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22岁，是那个"挑选机会"的人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828800"/>
            <a:ext cx="5029200" cy="3200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1828800"/>
            <a:ext cx="36576" cy="3200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0" y="210312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B42318"/>
                </a:solidFill>
                <a:latin typeface="微软雅黑"/>
              </a:defRPr>
            </a:pPr>
            <a:r>
              <a:t>海投简历的孩子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74320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22岁还没想清方向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简历上只有学历和专业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永远是那个"被挑选"的人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30352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差距从来不在"大学排名"，在"有没有一个从10岁就开始深耕的方向"。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03504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那个方向，就是志向。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立大志·全文完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上中下三篇 全系列完结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对比二：面对变化的能力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371600"/>
            <a:ext cx="27432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201168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没有志向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74519"/>
            <a:ext cx="50292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只有"岗位技能"——会做岗位要求的事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行业调整、技术迭代，技能贬值甚至归零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每次变化都是一次归零重启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371600"/>
            <a:ext cx="201168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3716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有志向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874519"/>
            <a:ext cx="50292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有"底层能力"——提问、拆解、深入钻研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岗位会消失，底层能力不会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不是会做某件事，是能学会任何事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38912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一个是"岗位绑定"，一个是"能力自由"。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三篇总结：完整的认知与行动框架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5156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51560"/>
            <a:ext cx="91440" cy="914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17856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上篇·破除误区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103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太早没用、说不准、等长大——三大错误认知逐一击破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2148839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2148839"/>
            <a:ext cx="91440" cy="914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463040" y="2275839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中篇·底层逻辑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707639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职业竞争力 = 时间厚度 × 方向稳定性 → 志向是底层力量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324612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3246120"/>
            <a:ext cx="91440" cy="914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63040" y="337312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下篇·直观差距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8049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起跑线、抗变力、时间复利——差距从10岁就开始产生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43484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那个方向，就是志向。具体的职业会变，大方向不变。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9848" y="5212080"/>
            <a:ext cx="10058400" cy="91440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71600" y="5285232"/>
            <a:ext cx="9445752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微软雅黑"/>
              </a:defRPr>
            </a:pPr>
            <a:r>
              <a:t>想系统了解如何帮孩子树立远大志向？评论区留言"树立远大志向方案"，为你发一份完整方案。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